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0" r:id="rId4"/>
    <p:sldId id="299" r:id="rId5"/>
    <p:sldId id="298" r:id="rId6"/>
    <p:sldId id="300" r:id="rId7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45" d="100"/>
          <a:sy n="45" d="100"/>
        </p:scale>
        <p:origin x="63" y="12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9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if a Relation is a Function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H="1" flipV="1">
            <a:off x="5755981" y="1808252"/>
            <a:ext cx="1" cy="453545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0" y="1808252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D9BE34C1-8CCA-46F6-BA94-773478CD9EC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19" b="6638"/>
          <a:stretch/>
        </p:blipFill>
        <p:spPr>
          <a:xfrm>
            <a:off x="1600704" y="-12815"/>
            <a:ext cx="8872991" cy="176201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59BFCDE-5220-4A77-AB32-92811F45A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11" y="1867302"/>
            <a:ext cx="5446810" cy="3896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3CE09D8-73F1-4AA4-A47B-7396BAD1A0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5648" y="1927061"/>
            <a:ext cx="6143756" cy="407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0646B8C-80D7-40B4-859D-568C0BBF5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3" y="97605"/>
            <a:ext cx="9315445" cy="25171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666BBD-E376-4F6C-9AEC-88E98B644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842" y="3042320"/>
            <a:ext cx="9149389" cy="273239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E331D9A-D055-4102-B527-66E46FB20814}"/>
              </a:ext>
            </a:extLst>
          </p:cNvPr>
          <p:cNvCxnSpPr/>
          <p:nvPr/>
        </p:nvCxnSpPr>
        <p:spPr>
          <a:xfrm>
            <a:off x="0" y="2895600"/>
            <a:ext cx="12192000" cy="5715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  <a:endCxn id="2" idx="2"/>
          </p:cNvCxnSpPr>
          <p:nvPr/>
        </p:nvCxnSpPr>
        <p:spPr>
          <a:xfrm flipH="1" flipV="1">
            <a:off x="5755981" y="1461002"/>
            <a:ext cx="2" cy="488270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0" y="1476414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26E53D8-051F-45D1-A82D-FFA2C690A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786" y="0"/>
            <a:ext cx="9608389" cy="146100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34C165-6CD0-4CED-A9C0-737832C161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7081"/>
            <a:ext cx="5715738" cy="41250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F95F99-EB4D-42C4-9355-0FEF4FE7C2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6226" y="1577081"/>
            <a:ext cx="5032736" cy="465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1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116" y="0"/>
            <a:ext cx="54869" cy="6376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161A579-81D2-4244-9F8F-CA0327167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5"/>
            <a:ext cx="5698058" cy="56329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287BB5-7095-41B4-8714-BDE87B9D52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033" y="99994"/>
            <a:ext cx="5758449" cy="610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19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DEBCB8-33B8-4D2A-AF6F-B47F0B129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116" y="0"/>
            <a:ext cx="54869" cy="637696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6C607D4-F22D-4F51-97CD-B9A168CE5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5774929" cy="46490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138B9AB-3842-4B68-9A47-7DD229A3FB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1656" y="0"/>
            <a:ext cx="6240365" cy="470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690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4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Unit 9 Determine if a Relation is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48</cp:revision>
  <cp:lastPrinted>2018-11-23T19:54:51Z</cp:lastPrinted>
  <dcterms:created xsi:type="dcterms:W3CDTF">2018-08-29T02:57:50Z</dcterms:created>
  <dcterms:modified xsi:type="dcterms:W3CDTF">2019-09-02T22:00:07Z</dcterms:modified>
</cp:coreProperties>
</file>